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3" r:id="rId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8B45497-DDDB-4250-B5DC-81BDA0DFEE44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E2D9409-4049-451A-87F6-58FFDA1ED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069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7C7A-2403-A740-8D41-4F04DCDCF7D3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6EF1D-F935-B047-90E8-3B4F28CEC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7C7A-2403-A740-8D41-4F04DCDCF7D3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6EF1D-F935-B047-90E8-3B4F28CEC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7C7A-2403-A740-8D41-4F04DCDCF7D3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6EF1D-F935-B047-90E8-3B4F28CEC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7C7A-2403-A740-8D41-4F04DCDCF7D3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6EF1D-F935-B047-90E8-3B4F28CEC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7C7A-2403-A740-8D41-4F04DCDCF7D3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6EF1D-F935-B047-90E8-3B4F28CEC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7C7A-2403-A740-8D41-4F04DCDCF7D3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6EF1D-F935-B047-90E8-3B4F28CEC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7C7A-2403-A740-8D41-4F04DCDCF7D3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6EF1D-F935-B047-90E8-3B4F28CEC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7C7A-2403-A740-8D41-4F04DCDCF7D3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6EF1D-F935-B047-90E8-3B4F28CEC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7C7A-2403-A740-8D41-4F04DCDCF7D3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6EF1D-F935-B047-90E8-3B4F28CEC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7C7A-2403-A740-8D41-4F04DCDCF7D3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6EF1D-F935-B047-90E8-3B4F28CEC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7C7A-2403-A740-8D41-4F04DCDCF7D3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6EF1D-F935-B047-90E8-3B4F28CEC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A7C7A-2403-A740-8D41-4F04DCDCF7D3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6EF1D-F935-B047-90E8-3B4F28CEC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4A Vocabulary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774"/>
            <a:ext cx="8229600" cy="6437772"/>
          </a:xfrm>
        </p:spPr>
        <p:txBody>
          <a:bodyPr>
            <a:normAutofit fontScale="32500" lnSpcReduction="20000"/>
          </a:bodyPr>
          <a:lstStyle/>
          <a:p>
            <a:r>
              <a:rPr lang="fr-FR" sz="4923" b="1" u="sng" dirty="0"/>
              <a:t>Les Mots Féminines : (</a:t>
            </a:r>
            <a:r>
              <a:rPr lang="fr-FR" sz="4923" b="1" u="sng" dirty="0" err="1"/>
              <a:t>feminine</a:t>
            </a:r>
            <a:r>
              <a:rPr lang="fr-FR" sz="4923" b="1" u="sng" dirty="0"/>
              <a:t> </a:t>
            </a:r>
            <a:r>
              <a:rPr lang="fr-FR" sz="4923" b="1" u="sng" dirty="0" err="1"/>
              <a:t>words</a:t>
            </a:r>
            <a:r>
              <a:rPr lang="fr-FR" sz="4923" b="1" u="sng" dirty="0"/>
              <a:t>)</a:t>
            </a:r>
            <a:r>
              <a:rPr lang="fr-FR" sz="4923" dirty="0"/>
              <a:t>			</a:t>
            </a:r>
            <a:r>
              <a:rPr lang="fr-FR" sz="4923" b="1" u="sng" dirty="0"/>
              <a:t>Les Mots Masculine : (masculine </a:t>
            </a:r>
            <a:r>
              <a:rPr lang="fr-FR" sz="4923" b="1" u="sng" dirty="0" err="1"/>
              <a:t>words</a:t>
            </a:r>
            <a:r>
              <a:rPr lang="fr-FR" sz="4923" b="1" u="sng" dirty="0" smtClean="0"/>
              <a:t>)</a:t>
            </a:r>
          </a:p>
          <a:p>
            <a:pPr>
              <a:buNone/>
            </a:pPr>
            <a:endParaRPr lang="en-US" sz="4923" dirty="0" smtClean="0"/>
          </a:p>
          <a:p>
            <a:r>
              <a:rPr lang="fr-FR" sz="4923" dirty="0"/>
              <a:t>Une école – a </a:t>
            </a:r>
            <a:r>
              <a:rPr lang="fr-FR" sz="4923" dirty="0" err="1"/>
              <a:t>school</a:t>
            </a:r>
            <a:r>
              <a:rPr lang="fr-FR" sz="4923" dirty="0"/>
              <a:t>				</a:t>
            </a:r>
            <a:r>
              <a:rPr lang="fr-FR" sz="4923" dirty="0" smtClean="0"/>
              <a:t>		Un </a:t>
            </a:r>
            <a:r>
              <a:rPr lang="fr-FR" sz="4923" dirty="0"/>
              <a:t>CD</a:t>
            </a:r>
            <a:endParaRPr lang="en-US" sz="4923" dirty="0"/>
          </a:p>
          <a:p>
            <a:r>
              <a:rPr lang="fr-FR" sz="4923" dirty="0"/>
              <a:t>Une salle de classe – a </a:t>
            </a:r>
            <a:r>
              <a:rPr lang="fr-FR" sz="4923" dirty="0" err="1"/>
              <a:t>classroom</a:t>
            </a:r>
            <a:r>
              <a:rPr lang="fr-FR" sz="4923" dirty="0"/>
              <a:t>		</a:t>
            </a:r>
            <a:r>
              <a:rPr lang="fr-FR" sz="4923" dirty="0" smtClean="0"/>
              <a:t>		Un </a:t>
            </a:r>
            <a:r>
              <a:rPr lang="fr-FR" sz="4923" dirty="0"/>
              <a:t>bureau – a desk</a:t>
            </a:r>
            <a:endParaRPr lang="en-US" sz="4923" dirty="0"/>
          </a:p>
          <a:p>
            <a:r>
              <a:rPr lang="fr-FR" sz="4923" dirty="0"/>
              <a:t>Une stéréo – a </a:t>
            </a:r>
            <a:r>
              <a:rPr lang="fr-FR" sz="4923" dirty="0" err="1"/>
              <a:t>stereo</a:t>
            </a:r>
            <a:r>
              <a:rPr lang="fr-FR" sz="4923" dirty="0"/>
              <a:t>  				</a:t>
            </a:r>
            <a:r>
              <a:rPr lang="fr-FR" sz="4923" dirty="0" smtClean="0"/>
              <a:t>		Un </a:t>
            </a:r>
            <a:r>
              <a:rPr lang="fr-FR" sz="4923" dirty="0"/>
              <a:t>dictionnaire – a </a:t>
            </a:r>
            <a:r>
              <a:rPr lang="fr-FR" sz="4923" dirty="0" err="1"/>
              <a:t>dictionary</a:t>
            </a:r>
            <a:r>
              <a:rPr lang="fr-FR" sz="4923" dirty="0"/>
              <a:t> </a:t>
            </a:r>
            <a:endParaRPr lang="en-US" sz="4923" dirty="0" smtClean="0"/>
          </a:p>
          <a:p>
            <a:r>
              <a:rPr lang="fr-FR" sz="4923" dirty="0"/>
              <a:t>		</a:t>
            </a:r>
            <a:r>
              <a:rPr lang="fr-FR" sz="4923" dirty="0" smtClean="0"/>
              <a:t>								Un </a:t>
            </a:r>
            <a:r>
              <a:rPr lang="fr-FR" sz="4923" dirty="0"/>
              <a:t>crayon – a </a:t>
            </a:r>
            <a:r>
              <a:rPr lang="fr-FR" sz="4923" dirty="0" err="1" smtClean="0"/>
              <a:t>pencil</a:t>
            </a:r>
            <a:endParaRPr lang="fr-FR" sz="4923" dirty="0"/>
          </a:p>
          <a:p>
            <a:r>
              <a:rPr lang="fr-FR" sz="4523" dirty="0" smtClean="0"/>
              <a:t>Une clé USB	- flash drive						-Un portable – a </a:t>
            </a:r>
            <a:r>
              <a:rPr lang="fr-FR" sz="4523" dirty="0" err="1" smtClean="0"/>
              <a:t>cellphone</a:t>
            </a:r>
            <a:endParaRPr lang="en-US" sz="4523" dirty="0"/>
          </a:p>
          <a:p>
            <a:r>
              <a:rPr lang="en-US" sz="4523" dirty="0"/>
              <a:t> </a:t>
            </a:r>
            <a:r>
              <a:rPr lang="en-US" sz="4523" dirty="0" smtClean="0"/>
              <a:t>						</a:t>
            </a:r>
            <a:r>
              <a:rPr lang="fr-FR" sz="3723" dirty="0"/>
              <a:t>			</a:t>
            </a:r>
            <a:r>
              <a:rPr lang="fr-FR" sz="3723" dirty="0" smtClean="0"/>
              <a:t>	</a:t>
            </a:r>
            <a:r>
              <a:rPr lang="fr-FR" sz="4900" dirty="0" smtClean="0"/>
              <a:t>Un </a:t>
            </a:r>
            <a:r>
              <a:rPr lang="fr-FR" sz="4900" dirty="0"/>
              <a:t>cahier – a notebook</a:t>
            </a:r>
            <a:endParaRPr lang="en-US" sz="4900" dirty="0"/>
          </a:p>
          <a:p>
            <a:r>
              <a:rPr lang="fr-FR" sz="4923" dirty="0"/>
              <a:t>Une télé – a </a:t>
            </a:r>
            <a:r>
              <a:rPr lang="fr-FR" sz="4923" dirty="0" err="1"/>
              <a:t>television</a:t>
            </a:r>
            <a:r>
              <a:rPr lang="fr-FR" sz="4923" dirty="0"/>
              <a:t> 				</a:t>
            </a:r>
            <a:r>
              <a:rPr lang="fr-FR" sz="4923" dirty="0" smtClean="0"/>
              <a:t>		Un </a:t>
            </a:r>
            <a:r>
              <a:rPr lang="fr-FR" sz="4923" dirty="0"/>
              <a:t>livre – a book</a:t>
            </a:r>
            <a:endParaRPr lang="en-US" sz="4923" dirty="0"/>
          </a:p>
          <a:p>
            <a:r>
              <a:rPr lang="fr-FR" sz="4923" dirty="0"/>
              <a:t>Une vidéocassette – a </a:t>
            </a:r>
            <a:r>
              <a:rPr lang="fr-FR" sz="4923" dirty="0" err="1"/>
              <a:t>video</a:t>
            </a:r>
            <a:r>
              <a:rPr lang="fr-FR" sz="4923" dirty="0"/>
              <a:t> cassette		</a:t>
            </a:r>
            <a:r>
              <a:rPr lang="fr-FR" sz="4923" dirty="0" smtClean="0"/>
              <a:t>	Un </a:t>
            </a:r>
            <a:r>
              <a:rPr lang="fr-FR" sz="4923" dirty="0"/>
              <a:t>stylo – a </a:t>
            </a:r>
            <a:r>
              <a:rPr lang="fr-FR" sz="4923" dirty="0" err="1"/>
              <a:t>pen</a:t>
            </a:r>
            <a:endParaRPr lang="en-US" sz="4923" dirty="0"/>
          </a:p>
          <a:p>
            <a:r>
              <a:rPr lang="fr-FR" sz="4923" dirty="0"/>
              <a:t>Une porte – a </a:t>
            </a:r>
            <a:r>
              <a:rPr lang="fr-FR" sz="4923" dirty="0" err="1"/>
              <a:t>door</a:t>
            </a:r>
            <a:r>
              <a:rPr lang="fr-FR" sz="4923" dirty="0"/>
              <a:t>				</a:t>
            </a:r>
            <a:r>
              <a:rPr lang="fr-FR" sz="4923" dirty="0" smtClean="0"/>
              <a:t>		Un </a:t>
            </a:r>
            <a:r>
              <a:rPr lang="fr-FR" sz="4923" dirty="0"/>
              <a:t>sac à dos – a </a:t>
            </a:r>
            <a:r>
              <a:rPr lang="fr-FR" sz="4923" dirty="0" err="1"/>
              <a:t>backpack</a:t>
            </a:r>
            <a:r>
              <a:rPr lang="fr-FR" sz="4923" dirty="0"/>
              <a:t> </a:t>
            </a:r>
            <a:endParaRPr lang="en-US" sz="4923" dirty="0"/>
          </a:p>
          <a:p>
            <a:r>
              <a:rPr lang="fr-FR" sz="4923" dirty="0"/>
              <a:t>Une affiche – a poster 				</a:t>
            </a:r>
            <a:r>
              <a:rPr lang="fr-FR" sz="4923" dirty="0" smtClean="0"/>
              <a:t>		Un </a:t>
            </a:r>
            <a:r>
              <a:rPr lang="fr-FR" sz="4923" dirty="0"/>
              <a:t>ordinateur – a computer</a:t>
            </a:r>
            <a:endParaRPr lang="en-US" sz="4923" dirty="0"/>
          </a:p>
          <a:p>
            <a:r>
              <a:rPr lang="fr-FR" sz="4923" dirty="0"/>
              <a:t>Une corbeille – a </a:t>
            </a:r>
            <a:r>
              <a:rPr lang="fr-FR" sz="4923" dirty="0" err="1" smtClean="0"/>
              <a:t>waste</a:t>
            </a:r>
            <a:r>
              <a:rPr lang="fr-FR" sz="4923" dirty="0" smtClean="0"/>
              <a:t> </a:t>
            </a:r>
            <a:r>
              <a:rPr lang="fr-FR" sz="4923" dirty="0" err="1" smtClean="0"/>
              <a:t>paper</a:t>
            </a:r>
            <a:r>
              <a:rPr lang="fr-FR" sz="4923" dirty="0" smtClean="0"/>
              <a:t> basket</a:t>
            </a:r>
            <a:r>
              <a:rPr lang="fr-FR" sz="4923" dirty="0"/>
              <a:t>			</a:t>
            </a:r>
            <a:r>
              <a:rPr lang="fr-FR" sz="4923" dirty="0" smtClean="0"/>
              <a:t>Un </a:t>
            </a:r>
            <a:r>
              <a:rPr lang="fr-FR" sz="4923" dirty="0"/>
              <a:t>tableau – a </a:t>
            </a:r>
            <a:r>
              <a:rPr lang="fr-FR" sz="4923" dirty="0" err="1" smtClean="0"/>
              <a:t>chalkboard</a:t>
            </a:r>
            <a:r>
              <a:rPr lang="fr-FR" sz="4923" dirty="0" smtClean="0"/>
              <a:t> </a:t>
            </a:r>
            <a:endParaRPr lang="en-US" sz="4923" dirty="0"/>
          </a:p>
          <a:p>
            <a:r>
              <a:rPr lang="fr-FR" sz="4923" dirty="0"/>
              <a:t>Une carte – a </a:t>
            </a:r>
            <a:r>
              <a:rPr lang="fr-FR" sz="4923" dirty="0" err="1"/>
              <a:t>map</a:t>
            </a:r>
            <a:r>
              <a:rPr lang="fr-FR" sz="4923" dirty="0"/>
              <a:t> 				</a:t>
            </a:r>
            <a:r>
              <a:rPr lang="fr-FR" sz="4923" dirty="0" smtClean="0"/>
              <a:t>		 </a:t>
            </a:r>
            <a:endParaRPr lang="en-US" sz="4923" dirty="0"/>
          </a:p>
          <a:p>
            <a:r>
              <a:rPr lang="fr-FR" sz="4923" dirty="0"/>
              <a:t>Une pendule – a </a:t>
            </a:r>
            <a:r>
              <a:rPr lang="fr-FR" sz="4923" dirty="0" err="1"/>
              <a:t>clock</a:t>
            </a:r>
            <a:r>
              <a:rPr lang="fr-FR" sz="4923" dirty="0"/>
              <a:t> 				</a:t>
            </a:r>
            <a:r>
              <a:rPr lang="fr-FR" sz="4923" dirty="0" smtClean="0"/>
              <a:t>		Un </a:t>
            </a:r>
            <a:r>
              <a:rPr lang="fr-FR" sz="4923" dirty="0"/>
              <a:t>taille-crayon – a </a:t>
            </a:r>
            <a:r>
              <a:rPr lang="fr-FR" sz="4923" dirty="0" err="1"/>
              <a:t>pencil</a:t>
            </a:r>
            <a:r>
              <a:rPr lang="fr-FR" sz="4923" dirty="0"/>
              <a:t> </a:t>
            </a:r>
            <a:r>
              <a:rPr lang="fr-FR" sz="4923" dirty="0" err="1"/>
              <a:t>sharpener</a:t>
            </a:r>
            <a:endParaRPr lang="en-US" sz="4923" dirty="0"/>
          </a:p>
          <a:p>
            <a:r>
              <a:rPr lang="fr-FR" sz="4923" dirty="0"/>
              <a:t>Une chaise – a chair 				</a:t>
            </a:r>
            <a:r>
              <a:rPr lang="fr-FR" sz="4923" dirty="0" smtClean="0"/>
              <a:t>		Un </a:t>
            </a:r>
            <a:r>
              <a:rPr lang="fr-FR" sz="4923" dirty="0"/>
              <a:t>professeur – a </a:t>
            </a:r>
            <a:r>
              <a:rPr lang="fr-FR" sz="4923" dirty="0" err="1"/>
              <a:t>teacher</a:t>
            </a:r>
            <a:r>
              <a:rPr lang="fr-FR" sz="4923" dirty="0"/>
              <a:t> (</a:t>
            </a:r>
            <a:r>
              <a:rPr lang="fr-FR" sz="4923" dirty="0" err="1"/>
              <a:t>masc</a:t>
            </a:r>
            <a:r>
              <a:rPr lang="fr-FR" sz="4923" dirty="0"/>
              <a:t> or </a:t>
            </a:r>
            <a:r>
              <a:rPr lang="fr-FR" sz="4923" dirty="0" err="1"/>
              <a:t>fem</a:t>
            </a:r>
            <a:r>
              <a:rPr lang="fr-FR" sz="4923" dirty="0"/>
              <a:t>)</a:t>
            </a:r>
            <a:endParaRPr lang="en-US" sz="4923" dirty="0"/>
          </a:p>
          <a:p>
            <a:r>
              <a:rPr lang="fr-FR" sz="4923" dirty="0"/>
              <a:t>Une fenêtre – a </a:t>
            </a:r>
            <a:r>
              <a:rPr lang="fr-FR" sz="4923" dirty="0" err="1"/>
              <a:t>window</a:t>
            </a:r>
            <a:r>
              <a:rPr lang="fr-FR" sz="4923" dirty="0"/>
              <a:t> 			</a:t>
            </a:r>
            <a:r>
              <a:rPr lang="fr-FR" sz="4923" dirty="0" smtClean="0"/>
              <a:t>		Un </a:t>
            </a:r>
            <a:r>
              <a:rPr lang="fr-FR" sz="4923" dirty="0"/>
              <a:t>garçon – a boy </a:t>
            </a:r>
            <a:endParaRPr lang="en-US" sz="4923" dirty="0"/>
          </a:p>
          <a:p>
            <a:r>
              <a:rPr lang="fr-FR" sz="4923" dirty="0"/>
              <a:t>Une feuille de papier – a </a:t>
            </a:r>
            <a:r>
              <a:rPr lang="fr-FR" sz="4923" dirty="0" err="1"/>
              <a:t>sheet</a:t>
            </a:r>
            <a:r>
              <a:rPr lang="fr-FR" sz="4923" dirty="0"/>
              <a:t> of </a:t>
            </a:r>
            <a:r>
              <a:rPr lang="fr-FR" sz="4923" dirty="0" err="1"/>
              <a:t>paper</a:t>
            </a:r>
            <a:r>
              <a:rPr lang="fr-FR" sz="4923" dirty="0"/>
              <a:t>			Un étudiant – a male </a:t>
            </a:r>
            <a:r>
              <a:rPr lang="fr-FR" sz="4923" dirty="0" err="1"/>
              <a:t>older</a:t>
            </a:r>
            <a:r>
              <a:rPr lang="fr-FR" sz="4923" dirty="0"/>
              <a:t> </a:t>
            </a:r>
            <a:r>
              <a:rPr lang="fr-FR" sz="4923" dirty="0" err="1"/>
              <a:t>student</a:t>
            </a:r>
            <a:r>
              <a:rPr lang="fr-FR" sz="4923" dirty="0"/>
              <a:t> </a:t>
            </a:r>
            <a:endParaRPr lang="en-US" sz="4923" dirty="0"/>
          </a:p>
          <a:p>
            <a:r>
              <a:rPr lang="fr-FR" sz="4923" dirty="0"/>
              <a:t>Une trousse – a </a:t>
            </a:r>
            <a:r>
              <a:rPr lang="fr-FR" sz="4923" dirty="0" err="1"/>
              <a:t>pencil</a:t>
            </a:r>
            <a:r>
              <a:rPr lang="fr-FR" sz="4923" dirty="0"/>
              <a:t> case 			</a:t>
            </a:r>
            <a:r>
              <a:rPr lang="fr-FR" sz="4923" dirty="0" smtClean="0"/>
              <a:t>		Un </a:t>
            </a:r>
            <a:r>
              <a:rPr lang="fr-FR" sz="4923" dirty="0"/>
              <a:t>élève – a male </a:t>
            </a:r>
            <a:r>
              <a:rPr lang="fr-FR" sz="4923" dirty="0" err="1"/>
              <a:t>younger</a:t>
            </a:r>
            <a:r>
              <a:rPr lang="fr-FR" sz="4923" dirty="0"/>
              <a:t> </a:t>
            </a:r>
            <a:r>
              <a:rPr lang="fr-FR" sz="4923" dirty="0" err="1" smtClean="0"/>
              <a:t>student</a:t>
            </a:r>
            <a:endParaRPr lang="fr-FR" sz="4923" dirty="0" smtClean="0"/>
          </a:p>
          <a:p>
            <a:pPr lvl="8"/>
            <a:endParaRPr lang="en-US" sz="2523" dirty="0"/>
          </a:p>
          <a:p>
            <a:r>
              <a:rPr lang="en-US" sz="4923" dirty="0" err="1"/>
              <a:t>Une</a:t>
            </a:r>
            <a:r>
              <a:rPr lang="en-US" sz="4923" dirty="0"/>
              <a:t> </a:t>
            </a:r>
            <a:r>
              <a:rPr lang="en-US" sz="4923" dirty="0" err="1"/>
              <a:t>fille</a:t>
            </a:r>
            <a:r>
              <a:rPr lang="en-US" sz="4923" dirty="0"/>
              <a:t> – a girl				</a:t>
            </a:r>
            <a:r>
              <a:rPr lang="en-US" sz="4923" dirty="0" smtClean="0"/>
              <a:t>	</a:t>
            </a:r>
          </a:p>
          <a:p>
            <a:r>
              <a:rPr lang="en-US" sz="4923" dirty="0"/>
              <a:t> </a:t>
            </a:r>
            <a:r>
              <a:rPr lang="fr-FR" sz="4923" dirty="0"/>
              <a:t>Une étudiante – </a:t>
            </a:r>
            <a:r>
              <a:rPr lang="fr-FR" sz="4923" dirty="0" err="1"/>
              <a:t>female</a:t>
            </a:r>
            <a:r>
              <a:rPr lang="fr-FR" sz="4923" dirty="0"/>
              <a:t> </a:t>
            </a:r>
            <a:r>
              <a:rPr lang="fr-FR" sz="4923" dirty="0" err="1"/>
              <a:t>older</a:t>
            </a:r>
            <a:r>
              <a:rPr lang="fr-FR" sz="4923" dirty="0"/>
              <a:t> </a:t>
            </a:r>
            <a:r>
              <a:rPr lang="fr-FR" sz="4923" dirty="0" err="1"/>
              <a:t>student</a:t>
            </a:r>
            <a:r>
              <a:rPr lang="fr-FR" sz="4923" dirty="0"/>
              <a:t> </a:t>
            </a:r>
            <a:r>
              <a:rPr lang="fr-FR" sz="4923" dirty="0" smtClean="0"/>
              <a:t> </a:t>
            </a:r>
            <a:endParaRPr lang="en-US" sz="4923" dirty="0" smtClean="0"/>
          </a:p>
          <a:p>
            <a:r>
              <a:rPr lang="fr-FR" sz="4923" dirty="0"/>
              <a:t>Une élève – </a:t>
            </a:r>
            <a:r>
              <a:rPr lang="fr-FR" sz="4923" dirty="0" err="1"/>
              <a:t>female</a:t>
            </a:r>
            <a:r>
              <a:rPr lang="fr-FR" sz="4923" dirty="0"/>
              <a:t> </a:t>
            </a:r>
            <a:r>
              <a:rPr lang="fr-FR" sz="4923" dirty="0" err="1"/>
              <a:t>younger</a:t>
            </a:r>
            <a:r>
              <a:rPr lang="fr-FR" sz="4923" dirty="0"/>
              <a:t> </a:t>
            </a:r>
            <a:r>
              <a:rPr lang="fr-FR" sz="4923" dirty="0" err="1"/>
              <a:t>student</a:t>
            </a:r>
            <a:r>
              <a:rPr lang="en-US" sz="4923" dirty="0" smtClean="0"/>
              <a:t> </a:t>
            </a:r>
            <a:endParaRPr lang="en-US" sz="4923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4A Prepositions of location: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238"/>
            <a:ext cx="8229600" cy="5443134"/>
          </a:xfrm>
        </p:spPr>
        <p:txBody>
          <a:bodyPr/>
          <a:lstStyle/>
          <a:p>
            <a:r>
              <a:rPr lang="en-US" dirty="0" smtClean="0"/>
              <a:t>Sur - on</a:t>
            </a:r>
          </a:p>
          <a:p>
            <a:r>
              <a:rPr lang="en-US" dirty="0" err="1" smtClean="0"/>
              <a:t>Sous</a:t>
            </a:r>
            <a:r>
              <a:rPr lang="en-US" dirty="0" smtClean="0"/>
              <a:t> - under</a:t>
            </a:r>
          </a:p>
          <a:p>
            <a:r>
              <a:rPr lang="en-US" dirty="0" err="1" smtClean="0"/>
              <a:t>Devant</a:t>
            </a:r>
            <a:r>
              <a:rPr lang="en-US" dirty="0" smtClean="0"/>
              <a:t> – in front of</a:t>
            </a:r>
          </a:p>
          <a:p>
            <a:r>
              <a:rPr lang="en-US" dirty="0" smtClean="0"/>
              <a:t>Derrière – behind </a:t>
            </a:r>
          </a:p>
          <a:p>
            <a:r>
              <a:rPr lang="en-US" dirty="0" smtClean="0"/>
              <a:t>Avec – with </a:t>
            </a:r>
          </a:p>
          <a:p>
            <a:r>
              <a:rPr lang="en-US" dirty="0" err="1" smtClean="0"/>
              <a:t>Dans</a:t>
            </a:r>
            <a:r>
              <a:rPr lang="en-US" dirty="0" smtClean="0"/>
              <a:t> – in </a:t>
            </a:r>
          </a:p>
          <a:p>
            <a:r>
              <a:rPr lang="en-US" dirty="0" smtClean="0"/>
              <a:t>À </a:t>
            </a:r>
            <a:r>
              <a:rPr lang="en-US" dirty="0" err="1" smtClean="0"/>
              <a:t>côté</a:t>
            </a:r>
            <a:r>
              <a:rPr lang="en-US" dirty="0" smtClean="0"/>
              <a:t> de – next to</a:t>
            </a:r>
          </a:p>
          <a:p>
            <a:r>
              <a:rPr lang="en-US" dirty="0" err="1" smtClean="0"/>
              <a:t>À</a:t>
            </a:r>
            <a:r>
              <a:rPr lang="en-US" dirty="0" smtClean="0"/>
              <a:t> gauche de – to the left</a:t>
            </a:r>
          </a:p>
          <a:p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droite</a:t>
            </a:r>
            <a:r>
              <a:rPr lang="en-US" dirty="0" smtClean="0"/>
              <a:t> de – to the right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4A: </a:t>
            </a:r>
            <a:r>
              <a:rPr lang="en-US" dirty="0" err="1" smtClean="0"/>
              <a:t>Avoir</a:t>
            </a:r>
            <a:r>
              <a:rPr lang="en-US" dirty="0" smtClean="0"/>
              <a:t> expressions: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Avoir</a:t>
            </a:r>
            <a:r>
              <a:rPr lang="en-US" dirty="0" smtClean="0"/>
              <a:t> </a:t>
            </a:r>
            <a:r>
              <a:rPr lang="en-US" dirty="0" err="1" smtClean="0"/>
              <a:t>faim</a:t>
            </a:r>
            <a:r>
              <a:rPr lang="en-US" dirty="0" smtClean="0"/>
              <a:t> – to have hunger</a:t>
            </a:r>
          </a:p>
          <a:p>
            <a:r>
              <a:rPr lang="en-US" dirty="0" err="1" smtClean="0"/>
              <a:t>Avoir</a:t>
            </a:r>
            <a:r>
              <a:rPr lang="en-US" dirty="0" smtClean="0"/>
              <a:t> </a:t>
            </a:r>
            <a:r>
              <a:rPr lang="en-US" dirty="0" err="1" smtClean="0"/>
              <a:t>soif</a:t>
            </a:r>
            <a:r>
              <a:rPr lang="en-US" dirty="0" smtClean="0"/>
              <a:t> – to have thirst</a:t>
            </a:r>
          </a:p>
          <a:p>
            <a:r>
              <a:rPr lang="en-US" dirty="0" err="1" smtClean="0"/>
              <a:t>Avoir</a:t>
            </a:r>
            <a:r>
              <a:rPr lang="en-US" dirty="0" smtClean="0"/>
              <a:t> </a:t>
            </a:r>
            <a:r>
              <a:rPr lang="en-US" dirty="0" err="1" smtClean="0"/>
              <a:t>besoin</a:t>
            </a:r>
            <a:r>
              <a:rPr lang="en-US" dirty="0" smtClean="0"/>
              <a:t> de – to have need of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4A: Question </a:t>
            </a:r>
            <a:r>
              <a:rPr lang="en-US" dirty="0" smtClean="0"/>
              <a:t>Words: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8194"/>
            <a:ext cx="8229600" cy="523378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Est-ce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 - is it that/does/do (signals a yes or no question)</a:t>
            </a:r>
          </a:p>
          <a:p>
            <a:r>
              <a:rPr lang="en-US" dirty="0" smtClean="0"/>
              <a:t>Qui - who</a:t>
            </a:r>
          </a:p>
          <a:p>
            <a:r>
              <a:rPr lang="en-US" dirty="0" err="1" smtClean="0"/>
              <a:t>Qu’est-ce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- what</a:t>
            </a:r>
          </a:p>
          <a:p>
            <a:r>
              <a:rPr lang="en-US" dirty="0" err="1" smtClean="0"/>
              <a:t>Quel</a:t>
            </a:r>
            <a:r>
              <a:rPr lang="en-US" dirty="0" smtClean="0"/>
              <a:t> – which/what</a:t>
            </a:r>
          </a:p>
          <a:p>
            <a:r>
              <a:rPr lang="en-US" dirty="0" err="1" smtClean="0"/>
              <a:t>Quand</a:t>
            </a:r>
            <a:r>
              <a:rPr lang="en-US" dirty="0" smtClean="0"/>
              <a:t> - when</a:t>
            </a:r>
          </a:p>
          <a:p>
            <a:r>
              <a:rPr lang="en-US" dirty="0" err="1" smtClean="0"/>
              <a:t>Où</a:t>
            </a:r>
            <a:r>
              <a:rPr lang="en-US" dirty="0" smtClean="0"/>
              <a:t> – where </a:t>
            </a:r>
          </a:p>
          <a:p>
            <a:r>
              <a:rPr lang="en-US" dirty="0" err="1" smtClean="0"/>
              <a:t>Pourquoi</a:t>
            </a:r>
            <a:r>
              <a:rPr lang="en-US" dirty="0" smtClean="0"/>
              <a:t> - why </a:t>
            </a:r>
          </a:p>
          <a:p>
            <a:r>
              <a:rPr lang="en-US" dirty="0" smtClean="0"/>
              <a:t>Comment – how </a:t>
            </a:r>
          </a:p>
          <a:p>
            <a:r>
              <a:rPr lang="en-US" dirty="0" err="1" smtClean="0"/>
              <a:t>Combien</a:t>
            </a:r>
            <a:r>
              <a:rPr lang="en-US" dirty="0" smtClean="0"/>
              <a:t> – how much/many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2333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4A Culture Notes: TB 98-99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23331"/>
            <a:ext cx="9144000" cy="5964071"/>
          </a:xfrm>
        </p:spPr>
        <p:txBody>
          <a:bodyPr>
            <a:normAutofit fontScale="92500"/>
          </a:bodyPr>
          <a:lstStyle/>
          <a:p>
            <a:pPr marL="514350" lvl="0" indent="-514350">
              <a:buAutoNum type="arabicPeriod"/>
            </a:pPr>
            <a:r>
              <a:rPr lang="en-US" dirty="0" smtClean="0"/>
              <a:t>French </a:t>
            </a:r>
            <a:r>
              <a:rPr lang="en-US" dirty="0"/>
              <a:t>students use </a:t>
            </a:r>
            <a:r>
              <a:rPr lang="en-US" dirty="0" smtClean="0"/>
              <a:t>“__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trousse</a:t>
            </a:r>
            <a:r>
              <a:rPr lang="en-US" dirty="0" smtClean="0"/>
              <a:t>_______” </a:t>
            </a:r>
            <a:r>
              <a:rPr lang="en-US" dirty="0"/>
              <a:t>to carry small school </a:t>
            </a:r>
            <a:r>
              <a:rPr lang="en-US" dirty="0" smtClean="0"/>
              <a:t>supplies.</a:t>
            </a:r>
          </a:p>
          <a:p>
            <a:pPr marL="514350" lvl="0" indent="-514350">
              <a:buAutoNum type="arabicPeriod"/>
            </a:pPr>
            <a:r>
              <a:rPr lang="en-US" dirty="0" smtClean="0"/>
              <a:t>French </a:t>
            </a:r>
            <a:r>
              <a:rPr lang="en-US" dirty="0"/>
              <a:t>students do not have </a:t>
            </a:r>
            <a:r>
              <a:rPr lang="en-US" dirty="0" smtClean="0"/>
              <a:t>__lockers__________.</a:t>
            </a:r>
            <a:endParaRPr lang="en-US" dirty="0"/>
          </a:p>
          <a:p>
            <a:pPr marL="514350" lvl="0" indent="-514350">
              <a:buAutoNum type="arabicPeriod"/>
            </a:pPr>
            <a:r>
              <a:rPr lang="en-US" dirty="0" smtClean="0"/>
              <a:t>“____</a:t>
            </a:r>
            <a:r>
              <a:rPr lang="en-US" dirty="0" err="1" smtClean="0"/>
              <a:t>zut</a:t>
            </a:r>
            <a:r>
              <a:rPr lang="en-US" dirty="0" smtClean="0"/>
              <a:t>!_______________” </a:t>
            </a:r>
            <a:r>
              <a:rPr lang="en-US" dirty="0"/>
              <a:t>shows disgust</a:t>
            </a:r>
            <a:r>
              <a:rPr lang="en-US" dirty="0" smtClean="0"/>
              <a:t>.</a:t>
            </a:r>
          </a:p>
          <a:p>
            <a:pPr marL="514350" lvl="0" indent="-514350">
              <a:buAutoNum type="arabicPeriod"/>
            </a:pPr>
            <a:r>
              <a:rPr lang="en-US" dirty="0" smtClean="0"/>
              <a:t>“___eh!________” </a:t>
            </a:r>
            <a:r>
              <a:rPr lang="en-US" dirty="0"/>
              <a:t>and </a:t>
            </a:r>
            <a:r>
              <a:rPr lang="en-US" dirty="0" smtClean="0"/>
              <a:t>“____</a:t>
            </a:r>
            <a:r>
              <a:rPr lang="en-US" dirty="0" err="1" smtClean="0"/>
              <a:t>tiens</a:t>
            </a:r>
            <a:r>
              <a:rPr lang="en-US" dirty="0" smtClean="0"/>
              <a:t>______” </a:t>
            </a:r>
            <a:r>
              <a:rPr lang="en-US" dirty="0"/>
              <a:t>mean hey</a:t>
            </a:r>
            <a:r>
              <a:rPr lang="en-US" dirty="0" smtClean="0"/>
              <a:t>!</a:t>
            </a:r>
          </a:p>
          <a:p>
            <a:pPr marL="514350" lvl="0" indent="-514350">
              <a:buAutoNum type="arabicPeriod"/>
            </a:pPr>
            <a:r>
              <a:rPr lang="en-US" dirty="0" smtClean="0"/>
              <a:t>___ben________ </a:t>
            </a:r>
            <a:r>
              <a:rPr lang="en-US" dirty="0"/>
              <a:t>– shortened form of </a:t>
            </a:r>
            <a:r>
              <a:rPr lang="en-US" dirty="0" err="1"/>
              <a:t>bien</a:t>
            </a:r>
            <a:r>
              <a:rPr lang="en-US" dirty="0"/>
              <a:t>, which means </a:t>
            </a:r>
            <a:r>
              <a:rPr lang="en-US" dirty="0" smtClean="0"/>
              <a:t>well.</a:t>
            </a:r>
          </a:p>
          <a:p>
            <a:pPr marL="514350" lvl="0" indent="-514350">
              <a:buAutoNum type="arabicPeriod"/>
            </a:pPr>
            <a:r>
              <a:rPr lang="en-US" dirty="0" smtClean="0"/>
              <a:t>Many </a:t>
            </a:r>
            <a:r>
              <a:rPr lang="en-US" dirty="0"/>
              <a:t>French schools are named after </a:t>
            </a:r>
            <a:r>
              <a:rPr lang="en-US" dirty="0" smtClean="0"/>
              <a:t>_famous people, kings__.</a:t>
            </a:r>
            <a:endParaRPr lang="en-US" dirty="0"/>
          </a:p>
          <a:p>
            <a:pPr marL="514350" lvl="0" indent="-514350">
              <a:buAutoNum type="arabicPeriod"/>
            </a:pPr>
            <a:r>
              <a:rPr lang="en-US" dirty="0" smtClean="0"/>
              <a:t>Un(e</a:t>
            </a:r>
            <a:r>
              <a:rPr lang="en-US" dirty="0"/>
              <a:t>) </a:t>
            </a:r>
            <a:r>
              <a:rPr lang="en-US" dirty="0" err="1"/>
              <a:t>étudiant</a:t>
            </a:r>
            <a:r>
              <a:rPr lang="en-US" dirty="0"/>
              <a:t>(e) – traditionally refers to a </a:t>
            </a:r>
            <a:r>
              <a:rPr lang="en-US" dirty="0" smtClean="0"/>
              <a:t>__older student__.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30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2207</TotalTime>
  <Words>201</Words>
  <Application>Microsoft Office PowerPoint</Application>
  <PresentationFormat>On-screen Show (4:3)</PresentationFormat>
  <Paragraphs>56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4A Vocabulary</vt:lpstr>
      <vt:lpstr>PowerPoint Presentation</vt:lpstr>
      <vt:lpstr>4A Prepositions of location:</vt:lpstr>
      <vt:lpstr>4A: Avoir expressions:</vt:lpstr>
      <vt:lpstr>4A: Question Words:</vt:lpstr>
      <vt:lpstr>4A Culture Notes: TB 98-99</vt:lpstr>
    </vt:vector>
  </TitlesOfParts>
  <Company>Classrooms for the Future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4A Vocabulary</dc:title>
  <dc:creator>PA Department of Education Classrooms for the Future</dc:creator>
  <cp:lastModifiedBy>User</cp:lastModifiedBy>
  <cp:revision>33</cp:revision>
  <cp:lastPrinted>2016-11-17T11:57:48Z</cp:lastPrinted>
  <dcterms:created xsi:type="dcterms:W3CDTF">2012-12-18T17:41:23Z</dcterms:created>
  <dcterms:modified xsi:type="dcterms:W3CDTF">2018-06-20T14:07:09Z</dcterms:modified>
</cp:coreProperties>
</file>